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86" r:id="rId11"/>
    <p:sldId id="295" r:id="rId12"/>
    <p:sldId id="296" r:id="rId13"/>
    <p:sldId id="297" r:id="rId14"/>
    <p:sldId id="277" r:id="rId15"/>
    <p:sldId id="268" r:id="rId16"/>
    <p:sldId id="282" r:id="rId17"/>
    <p:sldId id="285" r:id="rId18"/>
    <p:sldId id="289" r:id="rId19"/>
    <p:sldId id="290" r:id="rId20"/>
    <p:sldId id="283" r:id="rId21"/>
    <p:sldId id="291" r:id="rId22"/>
    <p:sldId id="271" r:id="rId23"/>
    <p:sldId id="299" r:id="rId24"/>
  </p:sldIdLst>
  <p:sldSz cx="12192000" cy="6858000"/>
  <p:notesSz cx="6858000" cy="9144000"/>
  <p:embeddedFontLst>
    <p:embeddedFont>
      <p:font typeface="Gowun Batang" pitchFamily="2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0" autoAdjust="0"/>
    <p:restoredTop sz="77725" autoAdjust="0"/>
  </p:normalViewPr>
  <p:slideViewPr>
    <p:cSldViewPr snapToGrid="0">
      <p:cViewPr varScale="1">
        <p:scale>
          <a:sx n="88" d="100"/>
          <a:sy n="88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5765F-0349-4CD4-86A9-136935C01492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6BC4-C5DC-4434-A882-914D31E6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1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6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회원과 비회원으로 나누어져 있으며</a:t>
            </a:r>
            <a:endParaRPr lang="en-US" altLang="ko-KR" dirty="0"/>
          </a:p>
          <a:p>
            <a:r>
              <a:rPr lang="ko-KR" altLang="en-US" dirty="0"/>
              <a:t>현재화면은 계정과 관련된 기능을 표현하고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1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 기능은 전국지도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를 통하여 각 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시군구를</a:t>
            </a:r>
            <a:r>
              <a:rPr lang="ko-KR" altLang="en-US" dirty="0"/>
              <a:t> 선택하면</a:t>
            </a:r>
            <a:endParaRPr lang="en-US" altLang="ko-KR" dirty="0"/>
          </a:p>
          <a:p>
            <a:r>
              <a:rPr lang="ko-KR" altLang="en-US" dirty="0"/>
              <a:t>해당 지역의 </a:t>
            </a:r>
            <a:r>
              <a:rPr lang="en-US" altLang="ko-KR" dirty="0"/>
              <a:t>API</a:t>
            </a:r>
            <a:r>
              <a:rPr lang="ko-KR" altLang="en-US" dirty="0"/>
              <a:t>지도가 열리며 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기능을 눌러 각 정보들을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특별시</a:t>
            </a:r>
            <a:r>
              <a:rPr lang="en-US" altLang="ko-KR" dirty="0"/>
              <a:t>,</a:t>
            </a:r>
            <a:r>
              <a:rPr lang="ko-KR" altLang="en-US" dirty="0"/>
              <a:t>광역시 같은 경우는 바로 </a:t>
            </a:r>
            <a:r>
              <a:rPr lang="en-US" altLang="ko-KR" dirty="0"/>
              <a:t>API</a:t>
            </a:r>
            <a:r>
              <a:rPr lang="ko-KR" altLang="en-US" dirty="0"/>
              <a:t>지도가 열리도록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기존 기능에서 더 능동적으로 각 기능에서 정보작성과 </a:t>
            </a:r>
            <a:r>
              <a:rPr lang="ko-KR" altLang="en-US" dirty="0" err="1"/>
              <a:t>코스만들기</a:t>
            </a:r>
            <a:r>
              <a:rPr lang="ko-KR" altLang="en-US" dirty="0"/>
              <a:t> 기능을 </a:t>
            </a:r>
            <a:r>
              <a:rPr lang="ko-KR" altLang="en-US" dirty="0" err="1"/>
              <a:t>이용할수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27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서비스프레임워크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87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말씀드린 디자인 컨셉을 바탕으로 </a:t>
            </a:r>
            <a:r>
              <a:rPr lang="en-US" altLang="ko-KR" dirty="0"/>
              <a:t>UI</a:t>
            </a:r>
            <a:r>
              <a:rPr lang="ko-KR" altLang="en-US" dirty="0"/>
              <a:t>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페이지에서는 상단의 메뉴바와 하단 버튼을 통해 지도로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4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서비스는 전국의 내용을 볼 수 있지만 지금은 가시성을 위해 전남지역의 여수시를 예시로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97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여수 시청을 중심으로 한 </a:t>
            </a:r>
            <a:r>
              <a:rPr lang="en-US" altLang="ko-KR" dirty="0"/>
              <a:t>API</a:t>
            </a:r>
            <a:r>
              <a:rPr lang="ko-KR" altLang="en-US" dirty="0"/>
              <a:t>지도 입니다</a:t>
            </a:r>
            <a:r>
              <a:rPr lang="en-US" altLang="ko-KR" dirty="0"/>
              <a:t>. </a:t>
            </a:r>
            <a:r>
              <a:rPr lang="ko-KR" altLang="en-US" dirty="0"/>
              <a:t>여기서 모든 마커를 한눈에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마커를 연결해 경로를 설정할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80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마커를 연결해 이동시 시간이 어느정도 소요되는지 볼 수 있습니다</a:t>
            </a:r>
            <a:r>
              <a:rPr lang="en-US" altLang="ko-KR" dirty="0"/>
              <a:t>. </a:t>
            </a:r>
            <a:r>
              <a:rPr lang="ko-KR" altLang="en-US" dirty="0"/>
              <a:t>현재 화면은 차를 타고 갈 경우 </a:t>
            </a:r>
            <a:r>
              <a:rPr lang="en-US" altLang="ko-KR" dirty="0"/>
              <a:t>11</a:t>
            </a:r>
            <a:r>
              <a:rPr lang="ko-KR" altLang="en-US" dirty="0"/>
              <a:t>분이 걸린다고 나와있네요</a:t>
            </a:r>
            <a:r>
              <a:rPr lang="en-US" altLang="ko-KR" dirty="0"/>
              <a:t>. </a:t>
            </a:r>
            <a:r>
              <a:rPr lang="ko-KR" altLang="en-US" dirty="0"/>
              <a:t>이와 같이 본인이 원하는 관광지 혹은 </a:t>
            </a:r>
            <a:r>
              <a:rPr lang="ko-KR" altLang="en-US" dirty="0" err="1"/>
              <a:t>식당등을</a:t>
            </a:r>
            <a:r>
              <a:rPr lang="ko-KR" altLang="en-US" dirty="0"/>
              <a:t> 연결해 여행 경로를 한눈에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992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각 테마별로 게시글을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보이는 게시글은 마커 하나에 대한 게시글이고</a:t>
            </a:r>
            <a:r>
              <a:rPr lang="en-US" altLang="ko-KR" dirty="0"/>
              <a:t>, </a:t>
            </a:r>
            <a:r>
              <a:rPr lang="ko-KR" altLang="en-US" dirty="0"/>
              <a:t>이곳에서 게시글을 등록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764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게시글을 클릭했을 때 사진과 제목 내용을 자세히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2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큰 관심은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의 장점을 </a:t>
            </a:r>
            <a:r>
              <a:rPr lang="ko-KR" altLang="en-US" dirty="0" err="1"/>
              <a:t>함께가진</a:t>
            </a:r>
            <a:r>
              <a:rPr lang="ko-KR" altLang="en-US" dirty="0"/>
              <a:t>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66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02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8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중점으로 </a:t>
            </a:r>
            <a:r>
              <a:rPr lang="ko-KR" altLang="en-US" dirty="0" err="1"/>
              <a:t>둔것은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SNS</a:t>
            </a:r>
            <a:r>
              <a:rPr lang="ko-KR" altLang="en-US" dirty="0"/>
              <a:t>를 통해 다가오는 여행지의 감성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한눈에 들어오는 지도로 인한 </a:t>
            </a:r>
            <a:r>
              <a:rPr lang="ko-KR" altLang="en-US" dirty="0" err="1"/>
              <a:t>직관성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두가지를 융합하고자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4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디자인 컨셉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3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여행이라는 콘셉트에 맞춰 깔끔하고 시원한 느낌으로 웹을 디자인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6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또한 시원하고 깔끔한 폰트를 선별하였습니다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9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색상도 최대한 밝고 시원한 색상의 조합을 선택하여 같은 느낌을 살리고자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7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내용 구조화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기능은 지도와 마이페이지를 통한 나의 글 관리를 하는 부분이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기능들은 지도를 통해 이루어지며</a:t>
            </a:r>
            <a:endParaRPr lang="en-US" altLang="ko-KR" dirty="0"/>
          </a:p>
          <a:p>
            <a:r>
              <a:rPr lang="ko-KR" altLang="en-US" dirty="0"/>
              <a:t>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기능별로 </a:t>
            </a:r>
            <a:r>
              <a:rPr lang="ko-KR" altLang="en-US" dirty="0" err="1"/>
              <a:t>볼수</a:t>
            </a:r>
            <a:r>
              <a:rPr lang="ko-KR" altLang="en-US" dirty="0"/>
              <a:t> 있으며</a:t>
            </a:r>
            <a:endParaRPr lang="en-US" altLang="ko-KR" dirty="0"/>
          </a:p>
          <a:p>
            <a:r>
              <a:rPr lang="ko-KR" altLang="en-US" dirty="0"/>
              <a:t>각 기능의 정보들을 </a:t>
            </a:r>
            <a:r>
              <a:rPr lang="ko-KR" altLang="en-US" dirty="0" err="1"/>
              <a:t>볼수잇으며</a:t>
            </a:r>
            <a:r>
              <a:rPr lang="en-US" altLang="ko-KR" dirty="0"/>
              <a:t>, </a:t>
            </a:r>
            <a:r>
              <a:rPr lang="ko-KR" altLang="en-US" dirty="0"/>
              <a:t>정보들을 </a:t>
            </a:r>
            <a:r>
              <a:rPr lang="ko-KR" altLang="en-US" dirty="0" err="1"/>
              <a:t>작성할수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여행코스 생성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9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여행지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60187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9FC974-D327-45DF-2A4E-BD835FF36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7248" y="4277127"/>
            <a:ext cx="1738820" cy="1649567"/>
          </a:xfrm>
          <a:prstGeom prst="bentConnector3">
            <a:avLst>
              <a:gd name="adj1" fmla="val 66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계정관련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9E9D218-A362-AF75-0E96-F77E651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55" y="1274763"/>
            <a:ext cx="8426979" cy="5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비회원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E344D67-6543-77FD-E87E-0552D2ED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39" y="1612828"/>
            <a:ext cx="8451322" cy="42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FB17F-0C7A-D84B-F425-FED4BB96D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931461"/>
            <a:ext cx="8138616" cy="40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356601" y="554002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058262" y="5190402"/>
            <a:ext cx="4895566" cy="93778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간소화된 버튼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 descr="텍스트, 하늘, 물, 야외이(가) 표시된 사진&#10;&#10;자동 생성된 설명">
            <a:extLst>
              <a:ext uri="{FF2B5EF4-FFF2-40B4-BE49-F238E27FC236}">
                <a16:creationId xmlns:a16="http://schemas.microsoft.com/office/drawing/2014/main" id="{F66F23D4-44E1-11B6-BC2E-D60EF7FAB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64" y="995601"/>
            <a:ext cx="5891472" cy="39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22885" y="8887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95022" y="5539000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D024B-6742-4C13-6525-C5C2F37BAA95}"/>
              </a:ext>
            </a:extLst>
          </p:cNvPr>
          <p:cNvSpPr txBox="1"/>
          <p:nvPr/>
        </p:nvSpPr>
        <p:spPr>
          <a:xfrm>
            <a:off x="3057502" y="5181401"/>
            <a:ext cx="6947383" cy="93297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전국 팔도와 광역시 중 선택 가능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클릭시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혹은 시 군 등으로 이동</a:t>
            </a:r>
          </a:p>
        </p:txBody>
      </p:sp>
      <p:pic>
        <p:nvPicPr>
          <p:cNvPr id="8" name="그림 7" descr="하늘, 구름, 야외, 물이(가) 표시된 사진&#10;&#10;자동 생성된 설명">
            <a:extLst>
              <a:ext uri="{FF2B5EF4-FFF2-40B4-BE49-F238E27FC236}">
                <a16:creationId xmlns:a16="http://schemas.microsoft.com/office/drawing/2014/main" id="{38136D8F-E9B9-E1AC-49E8-53674CC9F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7" y="1228054"/>
            <a:ext cx="5341400" cy="3564864"/>
          </a:xfrm>
          <a:prstGeom prst="rect">
            <a:avLst/>
          </a:prstGeom>
        </p:spPr>
      </p:pic>
      <p:pic>
        <p:nvPicPr>
          <p:cNvPr id="14" name="그림 13" descr="구름, 하늘, 야외, 물이(가) 표시된 사진&#10;&#10;자동 생성된 설명">
            <a:extLst>
              <a:ext uri="{FF2B5EF4-FFF2-40B4-BE49-F238E27FC236}">
                <a16:creationId xmlns:a16="http://schemas.microsoft.com/office/drawing/2014/main" id="{EDF1EF4B-3A4D-E90A-A017-9E9C204D24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65" y="1202902"/>
            <a:ext cx="5359100" cy="35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466269" y="5436392"/>
            <a:ext cx="1090421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볼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모든 마커의 정보를 한 눈에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물, 지도이(가) 표시된 사진&#10;&#10;자동 생성된 설명">
            <a:extLst>
              <a:ext uri="{FF2B5EF4-FFF2-40B4-BE49-F238E27FC236}">
                <a16:creationId xmlns:a16="http://schemas.microsoft.com/office/drawing/2014/main" id="{7F51928B-FBC6-B30D-6802-7BC1CA2B8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01" y="1183361"/>
            <a:ext cx="5308553" cy="35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48554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여행경로 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마커를 연결해 </a:t>
            </a: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네이게이션을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설정할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이동수단 등 경로에 대한 정보를 얻을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6211B48C-E3B2-4A8E-827C-B99B36A8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27" y="1132115"/>
            <a:ext cx="5442878" cy="36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7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196317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09179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테마에서 지도와 함께 마커에 등록된 정보 확인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글을 등록할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4" name="그림 23" descr="텍스트, 개, 지도이(가) 표시된 사진&#10;&#10;자동 생성된 설명">
            <a:extLst>
              <a:ext uri="{FF2B5EF4-FFF2-40B4-BE49-F238E27FC236}">
                <a16:creationId xmlns:a16="http://schemas.microsoft.com/office/drawing/2014/main" id="{6A4DC8BF-CB9A-C5BE-6EB9-548DC3467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89" y="1133403"/>
            <a:ext cx="5594071" cy="3712035"/>
          </a:xfrm>
          <a:prstGeom prst="rect">
            <a:avLst/>
          </a:prstGeom>
        </p:spPr>
      </p:pic>
      <p:pic>
        <p:nvPicPr>
          <p:cNvPr id="26" name="그림 25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76610851-F2F4-5C28-BD5A-78148A729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8" y="1096248"/>
            <a:ext cx="5612054" cy="37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의 글을 자세히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사진과 함께 제목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내용이 들어간다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세부 확인</a:t>
            </a:r>
          </a:p>
        </p:txBody>
      </p:sp>
      <p:pic>
        <p:nvPicPr>
          <p:cNvPr id="10" name="그림 9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03F4CDF-CF54-9F75-797C-0146570CB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9" y="1125474"/>
            <a:ext cx="5405123" cy="3676118"/>
          </a:xfrm>
          <a:prstGeom prst="rect">
            <a:avLst/>
          </a:prstGeom>
        </p:spPr>
      </p:pic>
      <p:pic>
        <p:nvPicPr>
          <p:cNvPr id="17" name="그림 16" descr="텍스트, 물, 해양 포유류, 지느러미이(가) 표시된 사진&#10;&#10;자동 생성된 설명">
            <a:extLst>
              <a:ext uri="{FF2B5EF4-FFF2-40B4-BE49-F238E27FC236}">
                <a16:creationId xmlns:a16="http://schemas.microsoft.com/office/drawing/2014/main" id="{7068BD03-C7AE-45FC-C814-537D01EB2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1" y="1122491"/>
            <a:ext cx="5381330" cy="36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계정에 대한 기본설정이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본인이 쓴 글을 관리하는 곳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15" name="그림 14" descr="텍스트, 하늘, 물, 스크린샷이(가) 표시된 사진&#10;&#10;자동 생성된 설명">
            <a:extLst>
              <a:ext uri="{FF2B5EF4-FFF2-40B4-BE49-F238E27FC236}">
                <a16:creationId xmlns:a16="http://schemas.microsoft.com/office/drawing/2014/main" id="{C23817D8-77C0-C04A-A609-7C0852D62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8" y="1159049"/>
            <a:ext cx="5465372" cy="3639560"/>
          </a:xfrm>
          <a:prstGeom prst="rect">
            <a:avLst/>
          </a:prstGeom>
        </p:spPr>
      </p:pic>
      <p:pic>
        <p:nvPicPr>
          <p:cNvPr id="16" name="그림 15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891B6643-9BA9-EA4C-B3F5-8DDEA31BD1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23" y="1159049"/>
            <a:ext cx="5465372" cy="36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발가락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디자인전반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algn="ctr" latinLnBrk="0">
              <a:defRPr/>
            </a:pPr>
            <a:r>
              <a:rPr lang="en-US" altLang="ko-KR" sz="4400" b="1" dirty="0"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4400" b="1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2934151" y="3786250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2597787" y="156146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2706158" y="1623836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7696905" y="3795548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7475527" y="1529455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7569909" y="1623836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2547996" y="454922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7354406" y="4534430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1941006" y="2340498"/>
            <a:ext cx="8340437" cy="2177004"/>
            <a:chOff x="2086476" y="1715258"/>
            <a:chExt cx="8340437" cy="2177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086476" y="1715258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330912" y="208831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3130687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330912" y="3522930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2" y="5197835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6896" y="200212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26418" y="1197050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28341" y="5697085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858</Words>
  <Application>Microsoft Office PowerPoint</Application>
  <PresentationFormat>와이드스크린</PresentationFormat>
  <Paragraphs>214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Gowun Batang</vt:lpstr>
      <vt:lpstr>Arial</vt:lpstr>
      <vt:lpstr>맑은 고딕</vt:lpstr>
      <vt:lpstr>-apple-system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KMS505021</cp:lastModifiedBy>
  <cp:revision>75</cp:revision>
  <dcterms:created xsi:type="dcterms:W3CDTF">2023-02-19T04:40:02Z</dcterms:created>
  <dcterms:modified xsi:type="dcterms:W3CDTF">2023-06-15T03:58:34Z</dcterms:modified>
</cp:coreProperties>
</file>